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Work Sans Medium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  <p:embeddedFont>
      <p:font typeface="Work Sans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4" roundtripDataSignature="AMtx7mido0+VIStX87sv7qYbi24KtWOe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WorkSansMedium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WorkSansMedium-italic.fntdata"/><Relationship Id="rId23" Type="http://schemas.openxmlformats.org/officeDocument/2006/relationships/font" Target="fonts/WorkSansMedium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-regular.fntdata"/><Relationship Id="rId25" Type="http://schemas.openxmlformats.org/officeDocument/2006/relationships/font" Target="fonts/WorkSansMedium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WorkSansLight-bold.fntdata"/><Relationship Id="rId30" Type="http://schemas.openxmlformats.org/officeDocument/2006/relationships/font" Target="fonts/WorkSansLight-regular.fntdata"/><Relationship Id="rId11" Type="http://schemas.openxmlformats.org/officeDocument/2006/relationships/slide" Target="slides/slide7.xml"/><Relationship Id="rId33" Type="http://schemas.openxmlformats.org/officeDocument/2006/relationships/font" Target="fonts/WorkSansLight-boldItalic.fntdata"/><Relationship Id="rId10" Type="http://schemas.openxmlformats.org/officeDocument/2006/relationships/slide" Target="slides/slide6.xml"/><Relationship Id="rId32" Type="http://schemas.openxmlformats.org/officeDocument/2006/relationships/font" Target="fonts/WorkSansLight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customschemas.google.com/relationships/presentationmetadata" Target="meta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2.png>
</file>

<file path=ppt/media/image3.jpg>
</file>

<file path=ppt/media/image5.jp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etalurgico</a:t>
            </a:r>
            <a:endParaRPr/>
          </a:p>
        </p:txBody>
      </p:sp>
      <p:sp>
        <p:nvSpPr>
          <p:cNvPr id="149" name="Google Shape;14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faz de usuario gráfica, Texto, Aplicación&#10;&#10;Descripción generada automáticamente" id="16" name="Google Shape;1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2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2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cabezado de sección">
  <p:cSld name="1_Encabezado de sección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20" name="Google Shape;20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995422" y="2551837"/>
            <a:ext cx="6453678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54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METAL SYSTEM</a:t>
            </a:r>
            <a:endParaRPr/>
          </a:p>
        </p:txBody>
      </p:sp>
      <p:pic>
        <p:nvPicPr>
          <p:cNvPr id="102" name="Google Shape;102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25" y="2652548"/>
            <a:ext cx="3752850" cy="155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Delimitación</a:t>
            </a:r>
            <a:endParaRPr/>
          </a:p>
        </p:txBody>
      </p:sp>
      <p:sp>
        <p:nvSpPr>
          <p:cNvPr id="177" name="Google Shape;177;p10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78" name="Google Shape;178;p10"/>
          <p:cNvSpPr txBox="1"/>
          <p:nvPr/>
        </p:nvSpPr>
        <p:spPr>
          <a:xfrm>
            <a:off x="372353" y="1667521"/>
            <a:ext cx="11447293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highlight>
                  <a:srgbClr val="C0C0C0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Párrafo o separación por punto describiendo (máximo 6 líneas por párrafo):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C0C0C0"/>
              </a:highlight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highlight>
                  <a:srgbClr val="C0C0C0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El cronograma: Hasta dónde va el proyecto en términos de Tiempo, actividades, evidencias, responsables, entre otros (Revisar concepto de Modelo Gantt)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C0C0C0"/>
              </a:highlight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dk1"/>
                </a:solidFill>
                <a:highlight>
                  <a:srgbClr val="C0C0C0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NOTA</a:t>
            </a:r>
            <a:r>
              <a:rPr lang="es-MX" sz="1600">
                <a:solidFill>
                  <a:schemeClr val="dk1"/>
                </a:solidFill>
                <a:highlight>
                  <a:srgbClr val="C0C0C0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: No se usan viñetas o numeración, a menos que sea para contar o describir una serie de pasos. Se pueden utilizar imágenes de apoyo.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79" name="Google Shape;17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35121" y="510142"/>
            <a:ext cx="540000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/>
          <p:nvPr/>
        </p:nvSpPr>
        <p:spPr>
          <a:xfrm>
            <a:off x="456236" y="457723"/>
            <a:ext cx="1051560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400"/>
              <a:buFont typeface="Work Sans Medium"/>
              <a:buNone/>
            </a:pPr>
            <a:r>
              <a:rPr lang="es-MX" sz="4400">
                <a:solidFill>
                  <a:srgbClr val="0C0C0C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Delimitación</a:t>
            </a:r>
            <a:endParaRPr/>
          </a:p>
        </p:txBody>
      </p:sp>
      <p:sp>
        <p:nvSpPr>
          <p:cNvPr id="185" name="Google Shape;185;p11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86" name="Google Shape;186;p11"/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“Si se requiere esta diapositiva, de lo contrario eliminarla”</a:t>
            </a:r>
            <a:endParaRPr/>
          </a:p>
        </p:txBody>
      </p:sp>
      <p:pic>
        <p:nvPicPr>
          <p:cNvPr id="187" name="Google Shape;18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35121" y="526022"/>
            <a:ext cx="540000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2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Work Sans Medium"/>
              <a:buNone/>
            </a:pP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Entregables Proyecto Formativo</a:t>
            </a:r>
            <a:b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por Trimestre</a:t>
            </a:r>
            <a:endParaRPr sz="320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94" name="Google Shape;194;p12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95" name="Google Shape;195;p12"/>
          <p:cNvSpPr txBox="1"/>
          <p:nvPr/>
        </p:nvSpPr>
        <p:spPr>
          <a:xfrm>
            <a:off x="1366063" y="1881018"/>
            <a:ext cx="3854368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 de Proyecto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Levantamiento de Información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Procesos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IEEE-830 o Historias de Usuario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Casos de Uso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Casos de Uso Extendido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Clases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Prototipo No Funcional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Patrón de Diseño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</a:t>
            </a:r>
            <a:endParaRPr sz="1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96" name="Google Shape;196;p12"/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197" name="Google Shape;197;p12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Primer Trimestre</a:t>
              </a:r>
              <a:endParaRPr/>
            </a:p>
          </p:txBody>
        </p:sp>
      </p:grpSp>
      <p:sp>
        <p:nvSpPr>
          <p:cNvPr id="199" name="Google Shape;199;p12"/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Entidad Relación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Diccionario de Datos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Script de la BBDD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Sentencias DDL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Consultas DML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Automatización de la BBDD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- Local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</a:t>
            </a:r>
            <a:endParaRPr/>
          </a:p>
        </p:txBody>
      </p:sp>
      <p:grpSp>
        <p:nvGrpSpPr>
          <p:cNvPr id="200" name="Google Shape;200;p12"/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201" name="Google Shape;201;p12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Segundo Trimestre</a:t>
              </a:r>
              <a:endParaRPr/>
            </a:p>
          </p:txBody>
        </p:sp>
      </p:grpSp>
      <p:grpSp>
        <p:nvGrpSpPr>
          <p:cNvPr id="203" name="Google Shape;203;p12"/>
          <p:cNvGrpSpPr/>
          <p:nvPr/>
        </p:nvGrpSpPr>
        <p:grpSpPr>
          <a:xfrm>
            <a:off x="4902545" y="2435610"/>
            <a:ext cx="3239167" cy="347863"/>
            <a:chOff x="668953" y="1494678"/>
            <a:chExt cx="3239167" cy="347863"/>
          </a:xfrm>
        </p:grpSpPr>
        <p:sp>
          <p:nvSpPr>
            <p:cNvPr id="204" name="Google Shape;204;p12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2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Tercer Trimestre</a:t>
              </a:r>
              <a:endParaRPr/>
            </a:p>
          </p:txBody>
        </p:sp>
      </p:grpSp>
      <p:sp>
        <p:nvSpPr>
          <p:cNvPr id="206" name="Google Shape;206;p12"/>
          <p:cNvSpPr txBox="1"/>
          <p:nvPr/>
        </p:nvSpPr>
        <p:spPr>
          <a:xfrm>
            <a:off x="5138058" y="2876541"/>
            <a:ext cx="3854368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Planeación de Pruebas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Ejecución de Pruebas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</a:t>
            </a:r>
            <a:endParaRPr sz="1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207" name="Google Shape;207;p12"/>
          <p:cNvGrpSpPr/>
          <p:nvPr/>
        </p:nvGrpSpPr>
        <p:grpSpPr>
          <a:xfrm>
            <a:off x="4909555" y="3942739"/>
            <a:ext cx="3239167" cy="347863"/>
            <a:chOff x="668953" y="1494678"/>
            <a:chExt cx="3239167" cy="347863"/>
          </a:xfrm>
        </p:grpSpPr>
        <p:sp>
          <p:nvSpPr>
            <p:cNvPr id="208" name="Google Shape;208;p12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2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Cuarto Trimestre</a:t>
              </a:r>
              <a:endParaRPr/>
            </a:p>
          </p:txBody>
        </p:sp>
      </p:grpSp>
      <p:sp>
        <p:nvSpPr>
          <p:cNvPr id="210" name="Google Shape;210;p12"/>
          <p:cNvSpPr txBox="1"/>
          <p:nvPr/>
        </p:nvSpPr>
        <p:spPr>
          <a:xfrm>
            <a:off x="5138058" y="4440259"/>
            <a:ext cx="3854368" cy="1169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Instalación 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Aplicaciones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BBDD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</a:t>
            </a:r>
            <a:endParaRPr sz="1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211" name="Google Shape;211;p12"/>
          <p:cNvGrpSpPr/>
          <p:nvPr/>
        </p:nvGrpSpPr>
        <p:grpSpPr>
          <a:xfrm>
            <a:off x="8350341" y="3163479"/>
            <a:ext cx="3239167" cy="347863"/>
            <a:chOff x="668953" y="1494678"/>
            <a:chExt cx="3239167" cy="347863"/>
          </a:xfrm>
        </p:grpSpPr>
        <p:sp>
          <p:nvSpPr>
            <p:cNvPr id="212" name="Google Shape;212;p12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2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Cuarto Trimestre</a:t>
              </a:r>
              <a:endParaRPr/>
            </a:p>
          </p:txBody>
        </p:sp>
      </p:grpSp>
      <p:sp>
        <p:nvSpPr>
          <p:cNvPr id="214" name="Google Shape;214;p12"/>
          <p:cNvSpPr txBox="1"/>
          <p:nvPr/>
        </p:nvSpPr>
        <p:spPr>
          <a:xfrm>
            <a:off x="8578844" y="3660999"/>
            <a:ext cx="2750090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Usuario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Remoto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</a:t>
            </a:r>
            <a:endParaRPr sz="1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215" name="Google Shape;21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34735" y="516015"/>
            <a:ext cx="540000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220" name="Google Shape;22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 txBox="1"/>
          <p:nvPr/>
        </p:nvSpPr>
        <p:spPr>
          <a:xfrm>
            <a:off x="2627742" y="675443"/>
            <a:ext cx="6936514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72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METAL SYSTEM</a:t>
            </a:r>
            <a:endParaRPr/>
          </a:p>
        </p:txBody>
      </p:sp>
      <p:cxnSp>
        <p:nvCxnSpPr>
          <p:cNvPr id="108" name="Google Shape;108;p2"/>
          <p:cNvCxnSpPr/>
          <p:nvPr/>
        </p:nvCxnSpPr>
        <p:spPr>
          <a:xfrm>
            <a:off x="5227899" y="3321934"/>
            <a:ext cx="1736203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9" name="Google Shape;109;p2"/>
          <p:cNvSpPr txBox="1"/>
          <p:nvPr/>
        </p:nvSpPr>
        <p:spPr>
          <a:xfrm>
            <a:off x="4168815" y="3463724"/>
            <a:ext cx="4029253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</a:t>
            </a:r>
            <a:r>
              <a:rPr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GUIRRE ROJAS OSCAR JAVIER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CHAVEZ MARTINEZ DIANA CATALINA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SANCHEZ ALCANTAR HAROLD YULIAN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Servicio Nacional de Aprendizaje –SENA, Centro de Electricidad Electrónica y Telecomunicaciones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Técnico en Programación de Software - TPS, Primer Trimestre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Instructor Albeiro Ramos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Bogotá, 25 de marzo de 2023</a:t>
            </a:r>
            <a:endParaRPr b="1"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57599" y="-68162"/>
            <a:ext cx="10491486" cy="699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"/>
          <p:cNvSpPr/>
          <p:nvPr/>
        </p:nvSpPr>
        <p:spPr>
          <a:xfrm>
            <a:off x="1145896" y="2338085"/>
            <a:ext cx="2939970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3"/>
          <p:cNvSpPr txBox="1"/>
          <p:nvPr/>
        </p:nvSpPr>
        <p:spPr>
          <a:xfrm>
            <a:off x="1145896" y="2008729"/>
            <a:ext cx="351474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 Light"/>
              <a:buNone/>
            </a:pPr>
            <a:r>
              <a:rPr lang="es-MX" sz="36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Introducción</a:t>
            </a:r>
            <a:endParaRPr/>
          </a:p>
        </p:txBody>
      </p:sp>
      <p:sp>
        <p:nvSpPr>
          <p:cNvPr id="118" name="Google Shape;118;p3"/>
          <p:cNvSpPr txBox="1"/>
          <p:nvPr/>
        </p:nvSpPr>
        <p:spPr>
          <a:xfrm>
            <a:off x="1145896" y="2942943"/>
            <a:ext cx="38544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Empresa de metalurgia especializada en la f</a:t>
            </a:r>
            <a:r>
              <a:rPr b="0" i="0"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abricación de piezas en metal, hierro, bronce, nylon entre otros.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R</a:t>
            </a:r>
            <a:r>
              <a:rPr b="0" i="0"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ealizando montaje 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 tornos</a:t>
            </a:r>
            <a:r>
              <a:rPr b="0" i="0"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afilar herramientas, taladrar y roscar en taladros de árbo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</a:t>
            </a:r>
            <a:r>
              <a:rPr b="0" i="0" lang="es-MX" sz="16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 esta presentación encontraremos los siguientes temas: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Problema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Justificación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Delimitación.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"/>
          <p:cNvSpPr txBox="1"/>
          <p:nvPr/>
        </p:nvSpPr>
        <p:spPr>
          <a:xfrm>
            <a:off x="456236" y="416689"/>
            <a:ext cx="10515600" cy="741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44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Nombre del Proyecto</a:t>
            </a:r>
            <a:endParaRPr/>
          </a:p>
        </p:txBody>
      </p:sp>
      <p:sp>
        <p:nvSpPr>
          <p:cNvPr id="124" name="Google Shape;124;p4"/>
          <p:cNvSpPr txBox="1"/>
          <p:nvPr/>
        </p:nvSpPr>
        <p:spPr>
          <a:xfrm>
            <a:off x="3265320" y="3237807"/>
            <a:ext cx="2001545" cy="133436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25" name="Google Shape;125;p4"/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Problema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Justificación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Delimitación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 Trimestre</a:t>
            </a:r>
            <a:endParaRPr/>
          </a:p>
        </p:txBody>
      </p:sp>
      <p:pic>
        <p:nvPicPr>
          <p:cNvPr id="126" name="Google Shape;12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0950" y="3237799"/>
            <a:ext cx="1334375" cy="133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Problema</a:t>
            </a:r>
            <a:endParaRPr/>
          </a:p>
        </p:txBody>
      </p:sp>
      <p:sp>
        <p:nvSpPr>
          <p:cNvPr id="132" name="Google Shape;132;p5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33" name="Google Shape;133;p5"/>
          <p:cNvSpPr txBox="1"/>
          <p:nvPr/>
        </p:nvSpPr>
        <p:spPr>
          <a:xfrm>
            <a:off x="372353" y="1667521"/>
            <a:ext cx="11447400" cy="47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Indumec, microempresa ubicada en xxxxxx, la cual se dedica a la fabricación de piezas en metal, hierro, bronce, nylon entre otros, </a:t>
            </a:r>
            <a:r>
              <a:rPr lang="es-MX" sz="1600">
                <a:solidFill>
                  <a:schemeClr val="dk1"/>
                </a:solidFill>
                <a:highlight>
                  <a:schemeClr val="accent4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carece de un </a:t>
            </a:r>
            <a:r>
              <a:rPr lang="es-MX" sz="1600">
                <a:solidFill>
                  <a:schemeClr val="dk1"/>
                </a:solidFill>
                <a:highlight>
                  <a:schemeClr val="accent4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sistema de información y control de tareas de sus empleados.</a:t>
            </a:r>
            <a:endParaRPr>
              <a:highlight>
                <a:schemeClr val="accent4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Los Procesos en los que se va a intervenir : 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Nómina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Control de actividades de los empleados e inventario.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análisis de la información se utilizó la modalidad de encuesta con preguntas abiertas  a la señora xxxx 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socia de la empresa Indumec, Adicionalmente 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 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realizó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una observación directa con el fin de nutrir nuestro diario de campo.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 las necesidades encontradas evidenciamos varios factores de riesgo en la recolección de la información y control de personal, por ejemplo: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Nómina: Es una tarea que se realiza de manera manual por lo tanto corre el riesgo de sufrir 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pérdidas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de documentos o errores de contabilidad.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Control de actividades: Se evidencia la falta de control de actividades para cada empleado de forma que </a:t>
            </a:r>
            <a:r>
              <a:rPr lang="es-MX" sz="1600">
                <a:solidFill>
                  <a:schemeClr val="dk1"/>
                </a:solidFill>
                <a:highlight>
                  <a:schemeClr val="accent4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no se podría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garantizar el tiempo de entrega o efectividad en la producción.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Inventario: se identifica la falta de control de los productos existentes y no existentes en la empresa, control de proveedores, ingresos y egresos.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34" name="Google Shape;13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85293" y="508463"/>
            <a:ext cx="889827" cy="61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 txBox="1"/>
          <p:nvPr/>
        </p:nvSpPr>
        <p:spPr>
          <a:xfrm>
            <a:off x="1039184" y="310961"/>
            <a:ext cx="4076985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General</a:t>
            </a:r>
            <a:endParaRPr/>
          </a:p>
        </p:txBody>
      </p:sp>
      <p:sp>
        <p:nvSpPr>
          <p:cNvPr id="141" name="Google Shape;141;p6"/>
          <p:cNvSpPr txBox="1"/>
          <p:nvPr/>
        </p:nvSpPr>
        <p:spPr>
          <a:xfrm>
            <a:off x="544381" y="1139998"/>
            <a:ext cx="5042916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Desarrollar un Sistema de Información Web Metal System para el seguimiento, apoyo, control a los procesos de nómina, inventario y control de actividades de los empleados de la Empresa Indumec.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42" name="Google Shape;14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5897" y="-68162"/>
            <a:ext cx="9223187" cy="699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"/>
          <p:cNvSpPr/>
          <p:nvPr/>
        </p:nvSpPr>
        <p:spPr>
          <a:xfrm>
            <a:off x="735621" y="3287247"/>
            <a:ext cx="4166100" cy="3471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6"/>
          <p:cNvSpPr txBox="1"/>
          <p:nvPr/>
        </p:nvSpPr>
        <p:spPr>
          <a:xfrm>
            <a:off x="780179" y="3090741"/>
            <a:ext cx="40770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Específicos</a:t>
            </a:r>
            <a:endParaRPr/>
          </a:p>
        </p:txBody>
      </p:sp>
      <p:sp>
        <p:nvSpPr>
          <p:cNvPr id="145" name="Google Shape;145;p6"/>
          <p:cNvSpPr txBox="1"/>
          <p:nvPr/>
        </p:nvSpPr>
        <p:spPr>
          <a:xfrm>
            <a:off x="735636" y="3781836"/>
            <a:ext cx="59685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los Usuarios de la Empresa Indumec.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cálculo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la generación de la 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nómina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de los empleados.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un sistema de información para el control de las actividades de los empleados.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inventario empresa Indumec.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los reportes gráficos e impresos.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/>
          </a:p>
        </p:txBody>
      </p:sp>
      <p:sp>
        <p:nvSpPr>
          <p:cNvPr id="152" name="Google Shape;152;p7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53" name="Google Shape;153;p7"/>
          <p:cNvSpPr txBox="1"/>
          <p:nvPr/>
        </p:nvSpPr>
        <p:spPr>
          <a:xfrm>
            <a:off x="372303" y="2071946"/>
            <a:ext cx="114474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 propone el desarrollo de un Sistema de Información Web denominado Metal System que sirva como herramienta software de apoyo para el  seguimiento de nómina, control de actividades e inventario, para apoyar los diferentes procesos operativos y financieros los cuales se están llevando a cabo de manera manual, con el fin de tener un mayor control y seguridad de información tanto de los empleados como de los productos y servicios que se ofrecen. </a:t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importancia del Sistema: Permitirá la gestión de los Administradores y empleados de la Empresa Indumec ubicada en xxxxx [más Información]. En nómina los administrativos podrán tener un manejo y registro de pagos generando el certificado de nómina.</a:t>
            </a:r>
            <a:endParaRPr>
              <a:highlight>
                <a:schemeClr val="accent4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4"/>
              </a:highlight>
            </a:endParaRPr>
          </a:p>
        </p:txBody>
      </p:sp>
      <p:pic>
        <p:nvPicPr>
          <p:cNvPr id="154" name="Google Shape;15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35121" y="494902"/>
            <a:ext cx="540000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 txBox="1"/>
          <p:nvPr/>
        </p:nvSpPr>
        <p:spPr>
          <a:xfrm>
            <a:off x="456236" y="457723"/>
            <a:ext cx="1051560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400"/>
              <a:buFont typeface="Work Sans Medium"/>
              <a:buNone/>
            </a:pPr>
            <a:r>
              <a:rPr lang="es-MX" sz="4400">
                <a:solidFill>
                  <a:srgbClr val="0C0C0C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/>
          </a:p>
        </p:txBody>
      </p:sp>
      <p:sp>
        <p:nvSpPr>
          <p:cNvPr id="160" name="Google Shape;160;p8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61" name="Google Shape;161;p8"/>
          <p:cNvSpPr txBox="1"/>
          <p:nvPr/>
        </p:nvSpPr>
        <p:spPr>
          <a:xfrm>
            <a:off x="456236" y="2603421"/>
            <a:ext cx="81078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proceso de control de actividades l</a:t>
            </a:r>
            <a:r>
              <a:rPr lang="es-MX"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os empleados </a:t>
            </a:r>
            <a:r>
              <a:rPr lang="es-MX"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encontrarán</a:t>
            </a:r>
            <a:r>
              <a:rPr lang="es-MX"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un cronograma de actividades a realizar, </a:t>
            </a:r>
            <a:r>
              <a:rPr lang="es-MX" sz="1800">
                <a:solidFill>
                  <a:schemeClr val="dk1"/>
                </a:solidFill>
                <a:highlight>
                  <a:schemeClr val="accent4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se </a:t>
            </a:r>
            <a:r>
              <a:rPr lang="es-MX" sz="1800">
                <a:solidFill>
                  <a:schemeClr val="dk1"/>
                </a:solidFill>
                <a:highlight>
                  <a:schemeClr val="accent4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facilitarán</a:t>
            </a:r>
            <a:r>
              <a:rPr lang="es-MX" sz="1800">
                <a:solidFill>
                  <a:schemeClr val="dk1"/>
                </a:solidFill>
                <a:highlight>
                  <a:schemeClr val="accent4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 tareas buscando optimizar procesos</a:t>
            </a:r>
            <a:r>
              <a:rPr lang="es-MX"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; En el proceso de</a:t>
            </a:r>
            <a:r>
              <a:rPr lang="es-MX"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inventario, el administrador podrá controlar el stock y pedidos oportunos a sus proveedores. Finalmente, facilitará la gestión de reportes gráficos e impresos, necesarios para la toma de decisiones del personal administrativo de la Empresa Indumec. 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aporte al Sector: El Sistema Indumec servirá como aporte al sector metalúrgico, como control y agilidad en procesos administrativos y logísticos para garantizar tiempos de entrega y mejor servicio</a:t>
            </a:r>
            <a:endParaRPr/>
          </a:p>
        </p:txBody>
      </p:sp>
      <p:pic>
        <p:nvPicPr>
          <p:cNvPr id="162" name="Google Shape;162;p8"/>
          <p:cNvPicPr preferRelativeResize="0"/>
          <p:nvPr/>
        </p:nvPicPr>
        <p:blipFill rotWithShape="1">
          <a:blip r:embed="rId3">
            <a:alphaModFix/>
          </a:blip>
          <a:srcRect b="0" l="0" r="0" t="11470"/>
          <a:stretch/>
        </p:blipFill>
        <p:spPr>
          <a:xfrm>
            <a:off x="8129929" y="462218"/>
            <a:ext cx="1645192" cy="676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Alcance</a:t>
            </a:r>
            <a:endParaRPr/>
          </a:p>
        </p:txBody>
      </p:sp>
      <p:sp>
        <p:nvSpPr>
          <p:cNvPr id="169" name="Google Shape;169;p9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70" name="Google Shape;170;p9"/>
          <p:cNvSpPr txBox="1"/>
          <p:nvPr/>
        </p:nvSpPr>
        <p:spPr>
          <a:xfrm>
            <a:off x="372353" y="1667521"/>
            <a:ext cx="11447293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Qué hace el Sistema: 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Administrador: crear usuarios, modificar tareas de los empleados, realizar cambios en nomina y modificar productos en el inventario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Administrativos: crear usuarios, modificar tareas de los empleados, realizar cambios en nomina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Empleados: modificar tareas en el módulo de empleados, registrar entrada y salida de la jornada laboral, imprimir desprendible de nómina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highlight>
                  <a:srgbClr val="C0C0C0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Qué NO hace el Sistema: Realizar algún 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C0C0C0"/>
              </a:highlight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✔"/>
            </a:pPr>
            <a:r>
              <a:rPr lang="es-MX" sz="1600">
                <a:solidFill>
                  <a:schemeClr val="dk1"/>
                </a:solidFill>
                <a:highlight>
                  <a:srgbClr val="C0C0C0"/>
                </a:highlight>
                <a:latin typeface="Work Sans Light"/>
                <a:ea typeface="Work Sans Light"/>
                <a:cs typeface="Work Sans Light"/>
                <a:sym typeface="Work Sans Light"/>
              </a:rPr>
              <a:t>Tecnologías: Descripción de tecnologías del proyecto (Arquitectura de software, patrones de diseño, Back-End, Frond-End, librerías, frameworks, entre otros)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71" name="Google Shape;17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89401" y="480402"/>
            <a:ext cx="585720" cy="585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2020-10-01T23:51:28Z</dcterms:created>
  <dc:creator>Jorge Enrique Pedraza Sanchez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